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6" r:id="rId2"/>
    <p:sldId id="261" r:id="rId3"/>
    <p:sldId id="268" r:id="rId4"/>
    <p:sldId id="257" r:id="rId5"/>
    <p:sldId id="260" r:id="rId6"/>
    <p:sldId id="258" r:id="rId7"/>
    <p:sldId id="262" r:id="rId8"/>
    <p:sldId id="259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E27EB-6820-4906-8877-C540ABE90957}" v="33" dt="2022-02-03T17:12:41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47187F-835B-4FBC-80F6-8434EBC51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3A99763-DDF0-4FD1-AA82-01F3B0696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825EE2-E9F5-4F09-83DF-08D13A480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0773BA-EF02-4B14-B543-7841BCC8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D939C2-A502-493A-B59F-E636092F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7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CE94F-304E-4558-837E-AA6BB877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D003838-1547-4548-ADCF-B9CC17690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9834AF-6520-4DF5-8175-14F45B37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C49BDF-0ADE-40A6-B9B9-4C7DD897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A9DD07-567E-4C8A-ABA9-45E5A63E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7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C2150CD-6289-4BD1-8FC5-3E7DE717B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D55DCD8-5C54-4370-B2A1-DA6DA5CD4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4A1044-0D17-49FA-84F0-B73F3344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9633D1-A55A-4EA2-A858-2A67CFF9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8B33C2-64F3-4A98-9A3E-0C2D2D51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7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55E1AA-7EF6-4353-83B7-E6B29F23E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9D76B5-1C94-4CFF-915E-AB9A1B66A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1B267E-4856-491A-9AC6-16B6C2FD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D5E445-CE29-4F82-850E-527D83CB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72F4C5-E791-4CAC-A03B-DEC85105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0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846BB4-D266-4B22-8C2A-28839638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804978D-466B-4807-8B74-D237C9D3E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CE9294-55F2-4C6B-9AB8-F225ECD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C4E42D-B79A-4F6C-BBED-B995C817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434D961-14F3-4E38-8761-E4B1072B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5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622716-03DA-464E-BD46-25748D81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D96B26-6043-439A-983F-9B9DADDC2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AE2F99B-B7EB-4714-98C9-F725DD0DD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68E6372-DD4C-4228-8400-101984AF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2/4/2022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AA1653B-A044-4CA9-9459-4D29A25D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D035BFD-B137-4B9F-8411-0ECA1FCB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8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DD407B-D341-4F62-8F00-92A3AD63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4D6FAF9-A96A-4529-852A-F6E6A33C0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A44FF2F-BCE0-4040-97C3-E1849B391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2A11259-D2D8-48B5-9901-9DF085D15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3B7973E-E59C-41E8-943D-89FAC5560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2DECF13-AA8C-45C5-8BCE-E3659C20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2/4/2022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24435BB-CBC1-4596-B4AA-6A5F3D69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46EBF76-6A11-42CD-99FF-7C457765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8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C7B34C-A107-4D85-8656-18FEA105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C3F33F9-8444-4E92-81A5-C6C0DE06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2/4/2022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3B96EEC-A749-4C6C-A201-0FE8D368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83510CF-0F94-4988-B014-580F6FCA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5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E542CD1-CCC5-4ADB-9D24-702DD334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2/4/2022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57EA347-C5DF-4C05-B6ED-FE27565B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F7BC4A3-2939-4A3F-A300-5B7C1B24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8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5C9462-42A1-41B2-99BF-8F91D4E1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078911-930E-43F4-80E7-6824D2005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865038F-047B-4FD5-8899-75A4E70EC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A7AF322-31F2-41A7-83C7-1C9F9239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2/4/2022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92958DD-B2CC-4C88-8360-7FDBA549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28CB57-5CE3-4FD0-9F97-8531A896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2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D5160E-2133-47FF-9E22-26EABBC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4FC0B4A-119C-46D3-B6E7-3586454B9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C6C22C-19EE-4CEA-9D19-ADD6E37A2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C25D3D9-475E-478F-B703-D255832B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2/4/2022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4344057-18C8-4562-AFC1-F20D17C6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2CAEC95-098F-42A4-8DFA-F340E0D6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0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01F3EF7-4BF9-458D-9152-F09B8C982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1D52F7-2CB3-4933-9987-7994E233D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F5393E-E5FA-4627-92A9-58B2B1B52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42E8-8B57-452D-A122-4DCE9AC771EF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71B8F60-48B8-48DA-B046-51BCB0D82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A305E92-6C28-49F3-B589-F70F2A7A9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Εικόνα 30" descr="Εικόνα που περιέχει κείμενο, ύφασμα&#10;&#10;Περιγραφή που δημιουργήθηκε αυτόματα">
            <a:extLst>
              <a:ext uri="{FF2B5EF4-FFF2-40B4-BE49-F238E27FC236}">
                <a16:creationId xmlns:a16="http://schemas.microsoft.com/office/drawing/2014/main" id="{95F6A298-6B36-4E42-BC2B-2844889B1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44" b="16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A19ECF9-3E4A-43C0-A9CA-1D00E9F9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910" y="3231931"/>
            <a:ext cx="4330261" cy="18340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ΠΡΟΓΡΑΜΜΑΤΑ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«ΑΘΛΗΣΗ ΓΙΑ ΟΛΟΥΣ»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581B937-0CF2-46C2-9A3E-15F79A5D1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ΔΗΜΟΣ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ΜΕΤΑΜΟΡΦΩΣΗΣ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ΔΙΕΥΘΥΝΣΗ ΠΑΙΔΕΙΑΣ,ΠΟΛΙΤΙΣΜΟΥ ΚΑΙ ΑΘΛΗΤΙΣΜΟΥ 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ΤΜΗΜΑ ΑΘΛΗΤΙΣΜΟΥ ΚΑΙ ΝΕΑΣ ΓΕΝΙΑΣ 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Straight Connector 8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87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άτομο, πόζα&#10;&#10;Περιγραφή που δημιουργήθηκε αυτόματα">
            <a:extLst>
              <a:ext uri="{FF2B5EF4-FFF2-40B4-BE49-F238E27FC236}">
                <a16:creationId xmlns:a16="http://schemas.microsoft.com/office/drawing/2014/main" id="{6AF23194-B017-4A4C-AB00-B7F56B9AB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8" b="30995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12D3146-C0CA-4C1A-A4F5-BCC209417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7" r="2" b="8301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B038881-B7E9-40F1-A660-05085699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09600"/>
            <a:ext cx="3992700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ΑΣΚΗΣΗ ΣΤΗΝ ΤΡΙΤΗ ΗΛΙΚΙΑ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7205D-1C00-4B96-A780-A5D5E72285D9}"/>
              </a:ext>
            </a:extLst>
          </p:cNvPr>
          <p:cNvSpPr txBox="1"/>
          <p:nvPr/>
        </p:nvSpPr>
        <p:spPr>
          <a:xfrm>
            <a:off x="221942" y="4400715"/>
            <a:ext cx="54508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Απαραίτητη η ιατρική βεβαίωση παθολόγου ή καρδιολόγου.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Πληρ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2102820222</a:t>
            </a:r>
          </a:p>
        </p:txBody>
      </p:sp>
    </p:spTree>
    <p:extLst>
      <p:ext uri="{BB962C8B-B14F-4D97-AF65-F5344CB8AC3E}">
        <p14:creationId xmlns:p14="http://schemas.microsoft.com/office/powerpoint/2010/main" val="239467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577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922355-64F5-4064-9728-1D38E321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442411"/>
            <a:ext cx="4996329" cy="2024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ΠΕΖΟΠΟΡΙΑ </a:t>
            </a:r>
            <a:br>
              <a:rPr lang="el-G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ΠΟΔΗΛΑΣΙΑ </a:t>
            </a:r>
          </a:p>
        </p:txBody>
      </p:sp>
      <p:pic>
        <p:nvPicPr>
          <p:cNvPr id="6" name="Εικόνα 5" descr="Εικόνα που περιέχει υπαίθριος, ποδήλατο, ουρανός, έδαφος&#10;&#10;Περιγραφή που δημιουργήθηκε αυτόματα">
            <a:extLst>
              <a:ext uri="{FF2B5EF4-FFF2-40B4-BE49-F238E27FC236}">
                <a16:creationId xmlns:a16="http://schemas.microsoft.com/office/drawing/2014/main" id="{003F4E92-F4A9-4E7C-BB52-44C7EB654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33" b="6253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4" name="Εικόνα 3" descr="Εικόνα που περιέχει δέντρο, χλόη, υπαίθριος, ξύλο&#10;&#10;Περιγραφή που δημιουργήθηκε αυτόματα">
            <a:extLst>
              <a:ext uri="{FF2B5EF4-FFF2-40B4-BE49-F238E27FC236}">
                <a16:creationId xmlns:a16="http://schemas.microsoft.com/office/drawing/2014/main" id="{235C2705-04BB-4FC2-AC71-BADDC03E5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16" r="-1" b="-1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B81338-B6FA-4A30-A3CD-947DD8C813B1}"/>
              </a:ext>
            </a:extLst>
          </p:cNvPr>
          <p:cNvSpPr txBox="1"/>
          <p:nvPr/>
        </p:nvSpPr>
        <p:spPr>
          <a:xfrm>
            <a:off x="7258689" y="5255581"/>
            <a:ext cx="39538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Απαραίτητη η ιατρική βεβαίωση καρδιολόγου.</a:t>
            </a:r>
          </a:p>
          <a:p>
            <a:pPr algn="ctr"/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Πληρ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2102820222</a:t>
            </a:r>
          </a:p>
        </p:txBody>
      </p:sp>
    </p:spTree>
    <p:extLst>
      <p:ext uri="{BB962C8B-B14F-4D97-AF65-F5344CB8AC3E}">
        <p14:creationId xmlns:p14="http://schemas.microsoft.com/office/powerpoint/2010/main" val="149842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χλόη, υπαίθριος, ποδόσφαιρο, μπάλα&#10;&#10;Περιγραφή που δημιουργήθηκε αυτόματα">
            <a:extLst>
              <a:ext uri="{FF2B5EF4-FFF2-40B4-BE49-F238E27FC236}">
                <a16:creationId xmlns:a16="http://schemas.microsoft.com/office/drawing/2014/main" id="{151F52EC-4E13-4B45-8A5E-4602EE6F4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" r="2" b="2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4" name="Εικόνα 3" descr="Εικόνα που περιέχει αγώνισμα στίβου, άθλημα, μπάσκετ&#10;&#10;Περιγραφή που δημιουργήθηκε αυτόματα">
            <a:extLst>
              <a:ext uri="{FF2B5EF4-FFF2-40B4-BE49-F238E27FC236}">
                <a16:creationId xmlns:a16="http://schemas.microsoft.com/office/drawing/2014/main" id="{44945251-75E3-4A36-BAC0-16FBB646F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60" r="1" b="1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8" name="Εικόνα 7" descr="Εικόνα που περιέχει εσωτερικό, παιχνίδι, κίτρινο, αεροσκάφος&#10;&#10;Περιγραφή που δημιουργήθηκε αυτόματα">
            <a:extLst>
              <a:ext uri="{FF2B5EF4-FFF2-40B4-BE49-F238E27FC236}">
                <a16:creationId xmlns:a16="http://schemas.microsoft.com/office/drawing/2014/main" id="{1A56C767-16E6-47D0-8A0B-546159FF66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44" r="-1" b="13994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27851E3-A9F3-43B5-BC85-80BFB570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338798"/>
            <a:ext cx="5505814" cy="12342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ΟΜΑΔΙΚΑ ΑΘΛΗΜΑΤΑ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9AD3F-9D78-4748-BCFD-7908387F2BFC}"/>
              </a:ext>
            </a:extLst>
          </p:cNvPr>
          <p:cNvSpPr txBox="1"/>
          <p:nvPr/>
        </p:nvSpPr>
        <p:spPr>
          <a:xfrm>
            <a:off x="6836851" y="4804688"/>
            <a:ext cx="40452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Απαραίτητη η ι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ατρική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βεβαίωση καρδιολόγου.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Πληρ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210282022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48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115176-AEC9-4FF7-8DF7-318ECB832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δέντρο, υπαίθριος, ουρανό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65359BD4-14BC-43D8-8556-F55462DE5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BC5096B-3782-42A4-8A8B-866FA29BC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0"/>
            <a:ext cx="4797551" cy="6858000"/>
          </a:xfrm>
          <a:custGeom>
            <a:avLst/>
            <a:gdLst>
              <a:gd name="connsiteX0" fmla="*/ 0 w 4196431"/>
              <a:gd name="connsiteY0" fmla="*/ 0 h 6858000"/>
              <a:gd name="connsiteX1" fmla="*/ 4196431 w 4196431"/>
              <a:gd name="connsiteY1" fmla="*/ 0 h 6858000"/>
              <a:gd name="connsiteX2" fmla="*/ 4074168 w 4196431"/>
              <a:gd name="connsiteY2" fmla="*/ 2252778 h 6858000"/>
              <a:gd name="connsiteX3" fmla="*/ 3294627 w 4196431"/>
              <a:gd name="connsiteY3" fmla="*/ 5843425 h 6858000"/>
              <a:gd name="connsiteX4" fmla="*/ 3216094 w 4196431"/>
              <a:gd name="connsiteY4" fmla="*/ 5282005 h 6858000"/>
              <a:gd name="connsiteX5" fmla="*/ 3001017 w 4196431"/>
              <a:gd name="connsiteY5" fmla="*/ 6619370 h 6858000"/>
              <a:gd name="connsiteX6" fmla="*/ 2977814 w 4196431"/>
              <a:gd name="connsiteY6" fmla="*/ 6541268 h 6858000"/>
              <a:gd name="connsiteX7" fmla="*/ 2875630 w 4196431"/>
              <a:gd name="connsiteY7" fmla="*/ 6683272 h 6858000"/>
              <a:gd name="connsiteX8" fmla="*/ 2793380 w 4196431"/>
              <a:gd name="connsiteY8" fmla="*/ 6809553 h 6858000"/>
              <a:gd name="connsiteX9" fmla="*/ 2778938 w 4196431"/>
              <a:gd name="connsiteY9" fmla="*/ 6858000 h 6858000"/>
              <a:gd name="connsiteX10" fmla="*/ 2478009 w 4196431"/>
              <a:gd name="connsiteY10" fmla="*/ 6858000 h 6858000"/>
              <a:gd name="connsiteX11" fmla="*/ 2477464 w 4196431"/>
              <a:gd name="connsiteY11" fmla="*/ 6849211 h 6858000"/>
              <a:gd name="connsiteX12" fmla="*/ 2457972 w 4196431"/>
              <a:gd name="connsiteY12" fmla="*/ 6528590 h 6858000"/>
              <a:gd name="connsiteX13" fmla="*/ 2353092 w 4196431"/>
              <a:gd name="connsiteY13" fmla="*/ 6842319 h 6858000"/>
              <a:gd name="connsiteX14" fmla="*/ 2346619 w 4196431"/>
              <a:gd name="connsiteY14" fmla="*/ 6858000 h 6858000"/>
              <a:gd name="connsiteX15" fmla="*/ 1797809 w 4196431"/>
              <a:gd name="connsiteY15" fmla="*/ 6858000 h 6858000"/>
              <a:gd name="connsiteX16" fmla="*/ 1779535 w 4196431"/>
              <a:gd name="connsiteY16" fmla="*/ 6824799 h 6858000"/>
              <a:gd name="connsiteX17" fmla="*/ 1707437 w 4196431"/>
              <a:gd name="connsiteY17" fmla="*/ 6571191 h 6858000"/>
              <a:gd name="connsiteX18" fmla="*/ 1555277 w 4196431"/>
              <a:gd name="connsiteY18" fmla="*/ 6749709 h 6858000"/>
              <a:gd name="connsiteX19" fmla="*/ 1534407 w 4196431"/>
              <a:gd name="connsiteY19" fmla="*/ 6858000 h 6858000"/>
              <a:gd name="connsiteX20" fmla="*/ 1251061 w 4196431"/>
              <a:gd name="connsiteY20" fmla="*/ 6858000 h 6858000"/>
              <a:gd name="connsiteX21" fmla="*/ 1242905 w 4196431"/>
              <a:gd name="connsiteY21" fmla="*/ 6828991 h 6858000"/>
              <a:gd name="connsiteX22" fmla="*/ 1190272 w 4196431"/>
              <a:gd name="connsiteY22" fmla="*/ 6796367 h 6858000"/>
              <a:gd name="connsiteX23" fmla="*/ 1098878 w 4196431"/>
              <a:gd name="connsiteY23" fmla="*/ 6842732 h 6858000"/>
              <a:gd name="connsiteX24" fmla="*/ 1093868 w 4196431"/>
              <a:gd name="connsiteY24" fmla="*/ 6858000 h 6858000"/>
              <a:gd name="connsiteX25" fmla="*/ 0 w 4196431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96431" h="6858000">
                <a:moveTo>
                  <a:pt x="0" y="0"/>
                </a:moveTo>
                <a:lnTo>
                  <a:pt x="4196431" y="0"/>
                </a:lnTo>
                <a:cubicBezTo>
                  <a:pt x="4163410" y="1021915"/>
                  <a:pt x="4120573" y="1975363"/>
                  <a:pt x="4074168" y="2252778"/>
                </a:cubicBezTo>
                <a:cubicBezTo>
                  <a:pt x="3487393" y="5765830"/>
                  <a:pt x="3294627" y="5843425"/>
                  <a:pt x="3294627" y="5843425"/>
                </a:cubicBezTo>
                <a:cubicBezTo>
                  <a:pt x="3294627" y="5843425"/>
                  <a:pt x="3260714" y="5467624"/>
                  <a:pt x="3216094" y="5282005"/>
                </a:cubicBezTo>
                <a:cubicBezTo>
                  <a:pt x="3207169" y="5543191"/>
                  <a:pt x="3031807" y="6578291"/>
                  <a:pt x="3001017" y="6619370"/>
                </a:cubicBezTo>
                <a:cubicBezTo>
                  <a:pt x="2993432" y="6595026"/>
                  <a:pt x="2985399" y="6567641"/>
                  <a:pt x="2977814" y="6541268"/>
                </a:cubicBezTo>
                <a:cubicBezTo>
                  <a:pt x="2952379" y="6592998"/>
                  <a:pt x="2920252" y="6641178"/>
                  <a:pt x="2875630" y="6683272"/>
                </a:cubicBezTo>
                <a:cubicBezTo>
                  <a:pt x="2837255" y="6719534"/>
                  <a:pt x="2811459" y="6762420"/>
                  <a:pt x="2793380" y="6809553"/>
                </a:cubicBezTo>
                <a:lnTo>
                  <a:pt x="2778938" y="6858000"/>
                </a:lnTo>
                <a:lnTo>
                  <a:pt x="2478009" y="6858000"/>
                </a:lnTo>
                <a:lnTo>
                  <a:pt x="2477464" y="6849211"/>
                </a:lnTo>
                <a:cubicBezTo>
                  <a:pt x="2474622" y="6741570"/>
                  <a:pt x="2479223" y="6629767"/>
                  <a:pt x="2457972" y="6528590"/>
                </a:cubicBezTo>
                <a:cubicBezTo>
                  <a:pt x="2419319" y="6660101"/>
                  <a:pt x="2384556" y="6761891"/>
                  <a:pt x="2353092" y="6842319"/>
                </a:cubicBezTo>
                <a:lnTo>
                  <a:pt x="2346619" y="6858000"/>
                </a:lnTo>
                <a:lnTo>
                  <a:pt x="1797809" y="6858000"/>
                </a:lnTo>
                <a:lnTo>
                  <a:pt x="1779535" y="6824799"/>
                </a:lnTo>
                <a:cubicBezTo>
                  <a:pt x="1741321" y="6743115"/>
                  <a:pt x="1720489" y="6658294"/>
                  <a:pt x="1707437" y="6571191"/>
                </a:cubicBezTo>
                <a:cubicBezTo>
                  <a:pt x="1669955" y="6502217"/>
                  <a:pt x="1616855" y="6820203"/>
                  <a:pt x="1555277" y="6749709"/>
                </a:cubicBezTo>
                <a:lnTo>
                  <a:pt x="1534407" y="6858000"/>
                </a:lnTo>
                <a:lnTo>
                  <a:pt x="1251061" y="6858000"/>
                </a:lnTo>
                <a:lnTo>
                  <a:pt x="1242905" y="6828991"/>
                </a:lnTo>
                <a:cubicBezTo>
                  <a:pt x="1232189" y="6812342"/>
                  <a:pt x="1215595" y="6800551"/>
                  <a:pt x="1190272" y="6796367"/>
                </a:cubicBezTo>
                <a:cubicBezTo>
                  <a:pt x="1141077" y="6789900"/>
                  <a:pt x="1114094" y="6810464"/>
                  <a:pt x="1098878" y="6842732"/>
                </a:cubicBezTo>
                <a:lnTo>
                  <a:pt x="10938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0074265-66A2-4E52-A1B3-4DB32131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7" y="71021"/>
            <a:ext cx="4450759" cy="6966078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l-GR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ΠΡΟΓΡΑΜΜΑΤΑ </a:t>
            </a:r>
            <a:br>
              <a:rPr lang="el-GR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«ΑΘΛΗΣΗ ΓΙΑ ΟΛΟΥΣ»</a:t>
            </a:r>
            <a:br>
              <a:rPr lang="el-GR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ΚΟΛΥΜΒΗΤΗΡΙΟ: Για την εγγραφή χρειάζεται ιατρική βεβαίωση (Παθολόγου ή καρδιολόγου και δερματολόγου).</a:t>
            </a:r>
            <a:b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ΟΛΑ ΤΑ ΑΛΛΑ ΠΡΟΓΡΑΜΜΑΤΑ : Για την εγγραφή χρειάζεται ιατρική βεβαίωση (Παθολόγου ή καρδιολόγου ή Γενικού Ιατρού).</a:t>
            </a:r>
            <a:b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Για περισσότερες πληροφορίες, </a:t>
            </a:r>
            <a:b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αιτήσεις  συμμετοχής </a:t>
            </a:r>
            <a:b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απευθυνθείτε στην Γραμματεία του Δημοτικού Κολυμβητηρίου </a:t>
            </a:r>
            <a:b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(210-2820222)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l-GR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6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νερό, άθλημα, κολύμβ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31DD454-E4AA-46EB-B63B-E6DC805F5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3" r="2" b="2"/>
          <a:stretch/>
        </p:blipFill>
        <p:spPr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EA511C3-9F13-441A-8216-5E13FFA0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83" y="3087528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ΕΚΜΑΘΗΣΗ ΚΟΛΥΜΒΗΣΗΣ ΑΝΗΛΙΚΩΝ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911E4E-133F-4F58-8AC7-67369AA2D074}"/>
              </a:ext>
            </a:extLst>
          </p:cNvPr>
          <p:cNvSpPr txBox="1"/>
          <p:nvPr/>
        </p:nvSpPr>
        <p:spPr>
          <a:xfrm>
            <a:off x="8864293" y="3429000"/>
            <a:ext cx="3327706" cy="3505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μήματα </a:t>
            </a:r>
            <a:r>
              <a:rPr lang="el-GR" sz="2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εκμάθησης κολύμβησης για παιδιά</a:t>
            </a:r>
            <a:r>
              <a:rPr lang="el-G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έως 13 ετών. Για την εγγραφή χρειάζεται ιατρική βεβαίωση (Παιδιάτρου).</a:t>
            </a:r>
            <a:endParaRPr lang="el-GR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l-G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Πληροφορίες και δηλώσεις συμμετοχής  στην Γραμματεία του Δημοτικού Κολυμβητηρίου </a:t>
            </a:r>
          </a:p>
          <a:p>
            <a:pPr algn="ctr">
              <a:lnSpc>
                <a:spcPct val="107000"/>
              </a:lnSpc>
            </a:pPr>
            <a:r>
              <a:rPr lang="el-G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(210-2820222). </a:t>
            </a:r>
            <a:endParaRPr lang="el-GR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4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Εικόνα 5" descr="Εικόνα που περιέχει άτομο, εσωτερικό, δάπεδο, παράθυρο&#10;&#10;Περιγραφή που δημιουργήθηκε αυτόματα">
            <a:extLst>
              <a:ext uri="{FF2B5EF4-FFF2-40B4-BE49-F238E27FC236}">
                <a16:creationId xmlns:a16="http://schemas.microsoft.com/office/drawing/2014/main" id="{1832D314-B46D-46BC-B3F1-E4C3072F8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382" r="-1" b="-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Εικόνα 3" descr="Εικόνα που περιέχει άτομο, τοίχος, γυναίκα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F1416EA1-6B93-44D7-9E85-B289EC8EB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58" r="-1" b="8014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2404B3C-3856-414E-92B9-0267E921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115219"/>
            <a:ext cx="466725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Γυμναστική Ενηλίκων / </a:t>
            </a:r>
            <a:b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Pilates - Orthosomia</a:t>
            </a:r>
            <a:endParaRPr lang="en-US" sz="5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732DFF-95B3-4794-B764-B86D93A8AC0F}"/>
              </a:ext>
            </a:extLst>
          </p:cNvPr>
          <p:cNvSpPr txBox="1"/>
          <p:nvPr/>
        </p:nvSpPr>
        <p:spPr>
          <a:xfrm>
            <a:off x="152401" y="4400715"/>
            <a:ext cx="43955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Απαραίτητη η ι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ατρική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βεβαίωση παθολόγου ή καρδιολόγου.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Πληρ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2102820222</a:t>
            </a:r>
          </a:p>
        </p:txBody>
      </p:sp>
    </p:spTree>
    <p:extLst>
      <p:ext uri="{BB962C8B-B14F-4D97-AF65-F5344CB8AC3E}">
        <p14:creationId xmlns:p14="http://schemas.microsoft.com/office/powerpoint/2010/main" val="323445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 descr="Εικόνα που περιέχει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963D42EB-3BD1-4A2A-9737-E2793DC31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9" r="13041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6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68" name="Straight Connector 6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EECFB94-7EDD-4DCF-A02C-1ABA7771F6D9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Πισίνα ή Γυμναστική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Για</a:t>
            </a: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την εγγραφή χρειάζεται ιατρική βεβαίωση (Παθολόγου ή καρδιολόγου και δερματολόγου).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DBDBF2-09F7-4FCA-BB96-0BEF37E825FF}"/>
              </a:ext>
            </a:extLst>
          </p:cNvPr>
          <p:cNvSpPr txBox="1"/>
          <p:nvPr/>
        </p:nvSpPr>
        <p:spPr>
          <a:xfrm>
            <a:off x="1544715" y="3029050"/>
            <a:ext cx="7632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ΑΣΚΗΣΗ ΓΙΑ ΑΜΕΑ</a:t>
            </a:r>
          </a:p>
        </p:txBody>
      </p:sp>
    </p:spTree>
    <p:extLst>
      <p:ext uri="{BB962C8B-B14F-4D97-AF65-F5344CB8AC3E}">
        <p14:creationId xmlns:p14="http://schemas.microsoft.com/office/powerpoint/2010/main" val="205511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νερό, άθλημα νερού, άθλημα, κολύμβ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02F5DFC-12B3-4337-B61B-0B77B4194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32" b="12362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3186E0C-1A00-4A5C-96B7-F163AA10A7F8}"/>
              </a:ext>
            </a:extLst>
          </p:cNvPr>
          <p:cNvSpPr txBox="1"/>
          <p:nvPr/>
        </p:nvSpPr>
        <p:spPr>
          <a:xfrm>
            <a:off x="275208" y="5376799"/>
            <a:ext cx="840715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ΕΚΜΑΘΗΣΗ ΚΟΛΥΜΒΗΣΗΣ ΕΝΗΛΙΚΩΝ, ΥΠΟΨΗΦΙΩΝ ΤΕΦΑΑ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D666C-0C0D-456E-BDB1-0B773D01FB86}"/>
              </a:ext>
            </a:extLst>
          </p:cNvPr>
          <p:cNvSpPr txBox="1"/>
          <p:nvPr/>
        </p:nvSpPr>
        <p:spPr>
          <a:xfrm>
            <a:off x="10022889" y="5070135"/>
            <a:ext cx="21040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Για την εγγραφή χρειάζεται ιατρική βεβαίωση (Παθολόγου ή καρδιολόγου &amp; δερματολόγου).</a:t>
            </a:r>
          </a:p>
          <a:p>
            <a:pPr algn="ctr"/>
            <a:r>
              <a:rPr lang="el-G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Πληρ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2102820222</a:t>
            </a:r>
          </a:p>
        </p:txBody>
      </p:sp>
    </p:spTree>
    <p:extLst>
      <p:ext uri="{BB962C8B-B14F-4D97-AF65-F5344CB8AC3E}">
        <p14:creationId xmlns:p14="http://schemas.microsoft.com/office/powerpoint/2010/main" val="130107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δάπεδο, εσωτερικό, παιδί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4206134C-4305-4E3F-911B-566CDCD08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79" b="56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1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41A801-0DF8-4E3F-8AF5-644E1CA3F6B9}"/>
              </a:ext>
            </a:extLst>
          </p:cNvPr>
          <p:cNvSpPr txBox="1"/>
          <p:nvPr/>
        </p:nvSpPr>
        <p:spPr>
          <a:xfrm>
            <a:off x="8410575" y="1600200"/>
            <a:ext cx="2943224" cy="457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ΑΣΚΗΣΗ ΣΤΗΝ ΠΡΟΣΧΟΛΙΚΗ ΗΛΙΚΙΑ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Γυμναστική στους βρεφικούς σταθμούς του Δήμου Μεταμορφωσης </a:t>
            </a:r>
          </a:p>
        </p:txBody>
      </p:sp>
    </p:spTree>
    <p:extLst>
      <p:ext uri="{BB962C8B-B14F-4D97-AF65-F5344CB8AC3E}">
        <p14:creationId xmlns:p14="http://schemas.microsoft.com/office/powerpoint/2010/main" val="307380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45CF49C-AD21-4363-9346-FCEE9C26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726674"/>
            <a:ext cx="4919853" cy="139050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 AEROBIC</a:t>
            </a:r>
            <a:br>
              <a:rPr lang="el-GR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 descr="Εικόνα που περιέχει νερό, άθλημα, άθλημα νερού, πισίνα&#10;&#10;Περιγραφή που δημιουργήθηκε αυτόματα">
            <a:extLst>
              <a:ext uri="{FF2B5EF4-FFF2-40B4-BE49-F238E27FC236}">
                <a16:creationId xmlns:a16="http://schemas.microsoft.com/office/drawing/2014/main" id="{00E467BA-D514-4FE8-9F4B-F79205C5A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61" b="18691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43" name="Group 15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17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9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3AC3142-140E-462A-9B90-8FA72918C605}"/>
              </a:ext>
            </a:extLst>
          </p:cNvPr>
          <p:cNvSpPr txBox="1"/>
          <p:nvPr/>
        </p:nvSpPr>
        <p:spPr>
          <a:xfrm>
            <a:off x="8229600" y="4987824"/>
            <a:ext cx="2956264" cy="139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Πληροφορίες και δηλώσεις συμμετοχής  στην Γραμματεία του Δημοτικού Κολυμβητηρίου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(210-2820222). </a:t>
            </a:r>
            <a:endParaRPr kumimoji="0" lang="el-G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8F7FD-E7FD-4226-B4B2-4A131F1A6C62}"/>
              </a:ext>
            </a:extLst>
          </p:cNvPr>
          <p:cNvSpPr txBox="1"/>
          <p:nvPr/>
        </p:nvSpPr>
        <p:spPr>
          <a:xfrm>
            <a:off x="372862" y="5850384"/>
            <a:ext cx="7395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Απαραίτητη η ιατρική βεβαίωση (Παθολόγου ή καρδιολόγου &amp; δερματολόγου).</a:t>
            </a:r>
          </a:p>
        </p:txBody>
      </p:sp>
    </p:spTree>
    <p:extLst>
      <p:ext uri="{BB962C8B-B14F-4D97-AF65-F5344CB8AC3E}">
        <p14:creationId xmlns:p14="http://schemas.microsoft.com/office/powerpoint/2010/main" val="382599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F7307BE-351D-4366-96E4-E82679C0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028" y="361950"/>
            <a:ext cx="4897672" cy="35886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ΑΝΤΙΣΦΑΙΡΙΣΗ</a:t>
            </a:r>
            <a:r>
              <a:rPr lang="en-US" dirty="0"/>
              <a:t> </a:t>
            </a:r>
          </a:p>
        </p:txBody>
      </p:sp>
      <p:pic>
        <p:nvPicPr>
          <p:cNvPr id="5" name="Εικόνα 4" descr="Εικόνα που περιέχει τένις, έδαφος, αγώνισμα στίβου, πράσ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28C3766-101E-4DC8-8068-DD14775F7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6" r="14127" b="-1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737617-30DF-4C82-8053-6EFE0A4810D5}"/>
              </a:ext>
            </a:extLst>
          </p:cNvPr>
          <p:cNvSpPr txBox="1"/>
          <p:nvPr/>
        </p:nvSpPr>
        <p:spPr>
          <a:xfrm>
            <a:off x="8273988" y="4536994"/>
            <a:ext cx="34534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Για την εγγραφή χρειάζεται ιατρική βεβαίωση (Παθολόγου ή καρδιολόγου ή παιδιάτρου).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4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3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Εικόνα 5" descr="Εικόνα που περιέχει χορευτής, πολύχρωμος&#10;&#10;Περιγραφή που δημιουργήθηκε αυτόματα">
            <a:extLst>
              <a:ext uri="{FF2B5EF4-FFF2-40B4-BE49-F238E27FC236}">
                <a16:creationId xmlns:a16="http://schemas.microsoft.com/office/drawing/2014/main" id="{A747EC7E-CACB-40BA-9E2D-8DA97FA9D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44" r="-1" b="9953"/>
          <a:stretch/>
        </p:blipFill>
        <p:spPr>
          <a:xfrm>
            <a:off x="-1219" y="-4"/>
            <a:ext cx="12191695" cy="6858000"/>
          </a:xfrm>
          <a:prstGeom prst="rect">
            <a:avLst/>
          </a:prstGeom>
        </p:spPr>
      </p:pic>
      <p:sp>
        <p:nvSpPr>
          <p:cNvPr id="62" name="Freeform: Shape 41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1377" y="1386250"/>
            <a:ext cx="4598786" cy="411340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3" name="Freeform: Shape 43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9573" y="1494845"/>
            <a:ext cx="4354593" cy="38611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64" name="Freeform: Shape 45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DA564CB-8386-4FD4-BF40-47C07B80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72171"/>
            <a:ext cx="3820603" cy="2042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</a:t>
            </a:r>
            <a:r>
              <a:rPr lang="en-US" sz="4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δοσι</a:t>
            </a:r>
            <a:r>
              <a:rPr lang="en-US" sz="4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ακούς Χορούς </a:t>
            </a:r>
          </a:p>
        </p:txBody>
      </p:sp>
      <p:grpSp>
        <p:nvGrpSpPr>
          <p:cNvPr id="65" name="Group 47">
            <a:extLst>
              <a:ext uri="{FF2B5EF4-FFF2-40B4-BE49-F238E27FC236}">
                <a16:creationId xmlns:a16="http://schemas.microsoft.com/office/drawing/2014/main" id="{06536C0D-2219-44F1-94EC-B9A56501D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6303" y="1122043"/>
            <a:ext cx="4908132" cy="4613915"/>
            <a:chOff x="6516303" y="1122043"/>
            <a:chExt cx="4908132" cy="4613915"/>
          </a:xfrm>
        </p:grpSpPr>
        <p:sp>
          <p:nvSpPr>
            <p:cNvPr id="66" name="Freeform: Shape 48">
              <a:extLst>
                <a:ext uri="{FF2B5EF4-FFF2-40B4-BE49-F238E27FC236}">
                  <a16:creationId xmlns:a16="http://schemas.microsoft.com/office/drawing/2014/main" id="{9DF0CCBF-D7FD-451C-92EB-84C362B69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0901" y="1264257"/>
              <a:ext cx="4534335" cy="423539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B1B8EEB-4E8B-43EC-AB8F-F7E2CD968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00000">
              <a:off x="6516303" y="1122043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4" name="Εικόνα 3" descr="Εικόνα που περιέχει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81781335-6EF1-49F7-A2DE-9042049FC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274"/>
          <a:stretch/>
        </p:blipFill>
        <p:spPr>
          <a:xfrm>
            <a:off x="6882275" y="1386254"/>
            <a:ext cx="4228348" cy="3969721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BCA016-B3A4-4033-9746-A79509FAFC05}"/>
              </a:ext>
            </a:extLst>
          </p:cNvPr>
          <p:cNvSpPr txBox="1"/>
          <p:nvPr/>
        </p:nvSpPr>
        <p:spPr>
          <a:xfrm>
            <a:off x="195309" y="5475873"/>
            <a:ext cx="89819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  <a:p>
            <a:endParaRPr lang="el-GR" dirty="0"/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Απαραίτητη η ιατρική βεβαίωση παθολόγου ή καρδιολόγου.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Πληρ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2102820222</a:t>
            </a:r>
          </a:p>
        </p:txBody>
      </p:sp>
    </p:spTree>
    <p:extLst>
      <p:ext uri="{BB962C8B-B14F-4D97-AF65-F5344CB8AC3E}">
        <p14:creationId xmlns:p14="http://schemas.microsoft.com/office/powerpoint/2010/main" val="303164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290</Words>
  <Application>Microsoft Office PowerPoint</Application>
  <PresentationFormat>Ευρεία οθόνη</PresentationFormat>
  <Paragraphs>61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Meiryo</vt:lpstr>
      <vt:lpstr>Arial</vt:lpstr>
      <vt:lpstr>Calibri</vt:lpstr>
      <vt:lpstr>Calibri Light</vt:lpstr>
      <vt:lpstr>Θέμα του Office</vt:lpstr>
      <vt:lpstr>ΠΡΟΓΡΑΜΜΑΤΑ  «ΑΘΛΗΣΗ ΓΙΑ ΟΛΟΥΣ»</vt:lpstr>
      <vt:lpstr>ΕΚΜΑΘΗΣΗ ΚΟΛΥΜΒΗΣΗΣ ΑΝΗΛΙΚΩΝ </vt:lpstr>
      <vt:lpstr>Γυμναστική Ενηλίκων /  Pilates - Orthosomia</vt:lpstr>
      <vt:lpstr>Παρουσίαση του PowerPoint</vt:lpstr>
      <vt:lpstr>Παρουσίαση του PowerPoint</vt:lpstr>
      <vt:lpstr>Παρουσίαση του PowerPoint</vt:lpstr>
      <vt:lpstr>AQUA AEROBIC  </vt:lpstr>
      <vt:lpstr>ΑΝΤΙΣΦΑΙΡΙΣΗ </vt:lpstr>
      <vt:lpstr>Παραδοσιακούς Χορούς </vt:lpstr>
      <vt:lpstr>ΑΣΚΗΣΗ ΣΤΗΝ ΤΡΙΤΗ ΗΛΙΚΙΑ </vt:lpstr>
      <vt:lpstr>ΠΕΖΟΠΟΡΙΑ   ΠΟΔΗΛΑΣΙΑ </vt:lpstr>
      <vt:lpstr>ΟΜΑΔΙΚΑ ΑΘΛΗΜΑΤΑ </vt:lpstr>
      <vt:lpstr>    ΠΡΟΓΡΑΜΜΑΤΑ  «ΑΘΛΗΣΗ ΓΙΑ ΟΛΟΥΣ»  ΚΟΛΥΜΒΗΤΗΡΙΟ: Για την εγγραφή χρειάζεται ιατρική βεβαίωση (Παθολόγου ή καρδιολόγου και δερματολόγου). ΟΛΑ ΤΑ ΑΛΛΑ ΠΡΟΓΡΑΜΜΑΤΑ : Για την εγγραφή χρειάζεται ιατρική βεβαίωση (Παθολόγου ή καρδιολόγου ή Γενικού Ιατρού).   Για περισσότερες πληροφορίες,  αιτήσεις  συμμετοχής  απευθυνθείτε στην Γραμματεία του Δημοτικού Κολυμβητηρίου  (210-2820222)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ΠΡΟΓΡΑΜΜΑΤΑ  «ΑΘΛΗΣΗ ΓΙΑ ΟΛΟΥΣ»</dc:title>
  <dc:creator>ΑΙΚΑΤΕΡΙΝΗ ΛΑΣΔΑ</dc:creator>
  <cp:lastModifiedBy>George Papagrigoriou</cp:lastModifiedBy>
  <cp:revision>3</cp:revision>
  <dcterms:created xsi:type="dcterms:W3CDTF">2022-02-03T14:33:24Z</dcterms:created>
  <dcterms:modified xsi:type="dcterms:W3CDTF">2022-02-04T11:30:29Z</dcterms:modified>
</cp:coreProperties>
</file>